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BDC5F-7A31-4904-83AA-517432E3CD59}" type="datetimeFigureOut">
              <a:rPr lang="ru-RU" smtClean="0"/>
              <a:pPr/>
              <a:t>12.04.2016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AE11D-6796-43F4-A84F-62D9E861C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-171400"/>
            <a:ext cx="9139938" cy="70294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36815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</a:t>
            </a:r>
            <a:r>
              <a:rPr lang="ru-RU" b="1" dirty="0" smtClean="0"/>
              <a:t>Утренние </a:t>
            </a:r>
            <a:r>
              <a:rPr lang="ru-RU" b="1" dirty="0" smtClean="0"/>
              <a:t>лучики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сказка К. Ушинского </a:t>
            </a:r>
            <a:r>
              <a:rPr lang="ru-RU" dirty="0" smtClean="0"/>
              <a:t> (в сокращении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1916832"/>
            <a:ext cx="5904656" cy="372196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Вышло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небо яркое солнышко и стало рассылать повсюду свои золотые лучи — будить землю.</a:t>
            </a:r>
            <a:endParaRPr lang="ru-RU" dirty="0"/>
          </a:p>
        </p:txBody>
      </p:sp>
      <p:pic>
        <p:nvPicPr>
          <p:cNvPr id="1026" name="Picture 2" descr="C:\Users\стас\Desktop\мульт\1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2600325" cy="2047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Первый луч полетел и попал на жаворонка. Встрепенулся жаворонок, выпорхнул из гнездышка и запел свою серебряную песенку.</a:t>
            </a:r>
          </a:p>
        </p:txBody>
      </p:sp>
      <p:pic>
        <p:nvPicPr>
          <p:cNvPr id="2050" name="Picture 2" descr="C:\Users\стас\Desktop\мульт\1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3651518" cy="2958376"/>
          </a:xfrm>
          <a:prstGeom prst="rect">
            <a:avLst/>
          </a:prstGeom>
          <a:noFill/>
        </p:spPr>
      </p:pic>
      <p:pic>
        <p:nvPicPr>
          <p:cNvPr id="2051" name="Picture 3" descr="C:\Users\стас\Desktop\мульт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937090"/>
            <a:ext cx="4067944" cy="39209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Второй луч попал на зайчика. Передернул ушами зайчик и весело зап­рыгал по росистому лугу.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5" name="Picture 3" descr="C:\Users\стас\Desktop\мульт\1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04864"/>
            <a:ext cx="2600325" cy="2047875"/>
          </a:xfrm>
          <a:prstGeom prst="rect">
            <a:avLst/>
          </a:prstGeom>
          <a:noFill/>
        </p:spPr>
      </p:pic>
      <p:pic>
        <p:nvPicPr>
          <p:cNvPr id="3076" name="Picture 4" descr="C:\Users\стас\Desktop\мульт\3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679514"/>
            <a:ext cx="3800460" cy="2842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dirty="0"/>
              <a:t>Третий луч попал в курятник. Петух захлопал крыльями и </a:t>
            </a:r>
            <a:r>
              <a:rPr lang="ru-RU" dirty="0" smtClean="0"/>
              <a:t>запел</a:t>
            </a:r>
            <a:r>
              <a:rPr lang="ru-RU" dirty="0"/>
              <a:t> : «Ку-ка-ре-ку!»</a:t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C:\Users\стас\Desktop\мульт\1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16832"/>
            <a:ext cx="2080260" cy="1638300"/>
          </a:xfrm>
          <a:prstGeom prst="rect">
            <a:avLst/>
          </a:prstGeom>
          <a:noFill/>
        </p:spPr>
      </p:pic>
      <p:pic>
        <p:nvPicPr>
          <p:cNvPr id="4099" name="Picture 3" descr="C:\Users\стас\Desktop\мульт\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852640"/>
            <a:ext cx="4067944" cy="4005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cs typeface="Andalus" pitchFamily="18" charset="-78"/>
              </a:rPr>
              <a:t>Четвертый луч попал в улей. Выползла из улья пчелка, расправила крылья и полетела собирать медок с душистых цветов.</a:t>
            </a:r>
            <a:br>
              <a:rPr lang="ru-RU" sz="2800" dirty="0">
                <a:cs typeface="Andalus" pitchFamily="18" charset="-78"/>
              </a:rPr>
            </a:br>
            <a:endParaRPr lang="ru-RU" sz="2800" dirty="0">
              <a:cs typeface="Andalus" pitchFamily="18" charset="-78"/>
            </a:endParaRPr>
          </a:p>
        </p:txBody>
      </p:sp>
      <p:pic>
        <p:nvPicPr>
          <p:cNvPr id="5122" name="Picture 2" descr="C:\Users\стас\Desktop\мульт\1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84784"/>
            <a:ext cx="3240360" cy="2551932"/>
          </a:xfrm>
          <a:prstGeom prst="rect">
            <a:avLst/>
          </a:prstGeom>
          <a:noFill/>
        </p:spPr>
      </p:pic>
      <p:pic>
        <p:nvPicPr>
          <p:cNvPr id="5123" name="Picture 3" descr="C:\Users\стас\Desktop\мульт\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36514" y="3356992"/>
            <a:ext cx="4662068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Пятый луч попал в комнату к маленькому лентяю : светит ему прямо в глаза, а он повернулся на другой бок и опять заснул.</a:t>
            </a:r>
          </a:p>
        </p:txBody>
      </p:sp>
      <p:pic>
        <p:nvPicPr>
          <p:cNvPr id="6146" name="Picture 2" descr="C:\Users\стас\Desktop\мульт\1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16832"/>
            <a:ext cx="3168352" cy="2495222"/>
          </a:xfrm>
          <a:prstGeom prst="rect">
            <a:avLst/>
          </a:prstGeom>
          <a:noFill/>
        </p:spPr>
      </p:pic>
      <p:pic>
        <p:nvPicPr>
          <p:cNvPr id="6147" name="Picture 3" descr="C:\Users\стас\Desktop\мульт\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645024"/>
            <a:ext cx="4439827" cy="2728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Розовый фон для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88"/>
            <a:ext cx="9144000" cy="6876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Будило солнышко лентяя, будило, так и не разбудило . Пошло солнышко дальше всех будить!</a:t>
            </a:r>
            <a:endParaRPr lang="ru-RU" dirty="0"/>
          </a:p>
        </p:txBody>
      </p:sp>
      <p:pic>
        <p:nvPicPr>
          <p:cNvPr id="7170" name="Picture 2" descr="C:\Users\стас\Desktop\мульт\1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140968"/>
            <a:ext cx="4824536" cy="27612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134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«Утренние лучики»  сказка К. Ушинского  (в сокращении). </vt:lpstr>
      <vt:lpstr>Первый луч полетел и попал на жаворонка. Встрепенулся жаворонок, выпорхнул из гнездышка и запел свою серебряную песенку.</vt:lpstr>
      <vt:lpstr>Второй луч попал на зайчика. Передернул ушами зайчик и весело зап­рыгал по росистому лугу. </vt:lpstr>
      <vt:lpstr>Третий луч попал в курятник. Петух захлопал крыльями и запел : «Ку-ка-ре-ку!» </vt:lpstr>
      <vt:lpstr>Четвертый луч попал в улей. Выползла из улья пчелка, расправила крылья и полетела собирать медок с душистых цветов. </vt:lpstr>
      <vt:lpstr>Пятый луч попал в комнату к маленькому лентяю : светит ему прямо в глаза, а он повернулся на другой бок и опять заснул.</vt:lpstr>
      <vt:lpstr>Будило солнышко лентяя, будило, так и не разбудило . Пошло солнышко дальше всех будить!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«Утренние лучики»</dc:title>
  <dc:creator>стас</dc:creator>
  <cp:lastModifiedBy>стас</cp:lastModifiedBy>
  <cp:revision>8</cp:revision>
  <dcterms:created xsi:type="dcterms:W3CDTF">2016-04-06T22:33:27Z</dcterms:created>
  <dcterms:modified xsi:type="dcterms:W3CDTF">2016-04-12T03:39:56Z</dcterms:modified>
</cp:coreProperties>
</file>