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12" autoAdjust="0"/>
    <p:restoredTop sz="94660"/>
  </p:normalViewPr>
  <p:slideViewPr>
    <p:cSldViewPr>
      <p:cViewPr varScale="1">
        <p:scale>
          <a:sx n="51" d="100"/>
          <a:sy n="51" d="100"/>
        </p:scale>
        <p:origin x="-95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1F2D-B3BA-43DF-9704-8591414A2937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36E3-18B3-4738-A1B8-6F911273CD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1F2D-B3BA-43DF-9704-8591414A2937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36E3-18B3-4738-A1B8-6F911273CD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1F2D-B3BA-43DF-9704-8591414A2937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36E3-18B3-4738-A1B8-6F911273CD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1F2D-B3BA-43DF-9704-8591414A2937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36E3-18B3-4738-A1B8-6F911273CD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1F2D-B3BA-43DF-9704-8591414A2937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36E3-18B3-4738-A1B8-6F911273CD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1F2D-B3BA-43DF-9704-8591414A2937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36E3-18B3-4738-A1B8-6F911273CD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1F2D-B3BA-43DF-9704-8591414A2937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36E3-18B3-4738-A1B8-6F911273CD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1F2D-B3BA-43DF-9704-8591414A2937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36E3-18B3-4738-A1B8-6F911273CD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1F2D-B3BA-43DF-9704-8591414A2937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36E3-18B3-4738-A1B8-6F911273CD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1F2D-B3BA-43DF-9704-8591414A2937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36E3-18B3-4738-A1B8-6F911273CD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1F2D-B3BA-43DF-9704-8591414A2937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36E3-18B3-4738-A1B8-6F911273CD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11F2D-B3BA-43DF-9704-8591414A2937}" type="datetimeFigureOut">
              <a:rPr lang="ru-RU" smtClean="0"/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236E3-18B3-4738-A1B8-6F911273CD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584175"/>
          </a:xfrm>
        </p:spPr>
        <p:txBody>
          <a:bodyPr/>
          <a:lstStyle/>
          <a:p>
            <a:r>
              <a:rPr lang="ru-RU" dirty="0" smtClean="0"/>
              <a:t>Жила - была бабушка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стас\Desktop\ЗАНЯТИЕ КОРОВА С ТЕЛ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844825"/>
            <a:ext cx="5400600" cy="37511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 жили - были у бабушки корова и теленок . Бабушка очень любила их.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стас\Desktop\ЗАНЯТИЕ КОРОВА С ТЕЛ\hello_html_m543ade8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4718050" cy="4641850"/>
          </a:xfrm>
          <a:prstGeom prst="rect">
            <a:avLst/>
          </a:prstGeom>
          <a:noFill/>
        </p:spPr>
      </p:pic>
      <p:pic>
        <p:nvPicPr>
          <p:cNvPr id="2051" name="Picture 3" descr="C:\Users\стас\Desktop\ЗАНЯТИЕ КОРОВА С ТЕЛ\0_e45b7_31ef8ee_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564904"/>
            <a:ext cx="3851920" cy="38519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Она кормила корову и теленка вкусным сочным сеном и поила чистой водой.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стас\Desktop\ЗАНЯТИЕ КОРОВА С ТЕЛ\загруженно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12776"/>
            <a:ext cx="4404069" cy="4680520"/>
          </a:xfrm>
          <a:prstGeom prst="rect">
            <a:avLst/>
          </a:prstGeom>
          <a:noFill/>
        </p:spPr>
      </p:pic>
      <p:pic>
        <p:nvPicPr>
          <p:cNvPr id="3075" name="Picture 3" descr="C:\Users\стас\Desktop\ЗАНЯТИЕ КОРОВА С ТЕЛ\prof_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778000"/>
            <a:ext cx="325755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Корова радовала хозяйку вкусным молочком,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стас\Desktop\ЗАНЯТИЕ КОРОВА С ТЕЛ\04062d7e61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232" y="1556792"/>
            <a:ext cx="5188768" cy="5026619"/>
          </a:xfrm>
          <a:prstGeom prst="rect">
            <a:avLst/>
          </a:prstGeom>
          <a:noFill/>
        </p:spPr>
      </p:pic>
      <p:pic>
        <p:nvPicPr>
          <p:cNvPr id="4099" name="Picture 3" descr="C:\Users\стас\Desktop\ЗАНЯТИЕ КОРОВА С ТЕЛ\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556792"/>
            <a:ext cx="3925485" cy="5301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 теленок тем, что  рос не по дням ,а по часам.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стас\Desktop\ЗАНЯТИЕ КОРОВА С ТЕЛ\086f4e9dbc2b367dbc69887ee6a0b97f_bf085cf8e5a465c85a17e88659d066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56792"/>
            <a:ext cx="6723112" cy="44885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52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Жила - была бабушка</vt:lpstr>
      <vt:lpstr>И жили - были у бабушки корова и теленок . Бабушка очень любила их.</vt:lpstr>
      <vt:lpstr>Она кормила корову и теленка вкусным сочным сеном и поила чистой водой.</vt:lpstr>
      <vt:lpstr>Корова радовала хозяйку вкусным молочком,</vt:lpstr>
      <vt:lpstr>А теленок тем, что  рос не по дням ,а по часам.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Жила - была бабушка</dc:title>
  <dc:creator>стас</dc:creator>
  <cp:lastModifiedBy>стас</cp:lastModifiedBy>
  <cp:revision>3</cp:revision>
  <dcterms:created xsi:type="dcterms:W3CDTF">2016-11-02T03:16:25Z</dcterms:created>
  <dcterms:modified xsi:type="dcterms:W3CDTF">2016-11-02T03:40:11Z</dcterms:modified>
</cp:coreProperties>
</file>